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15CF6E-3F0C-4A90-A877-108CF4441FA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9379A6-B887-4FC6-843F-C092A8CAA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А сейчас я вам покажу и  расскажу, как легко и просто можно изготовить маленькое деревце-рябину.</a:t>
            </a:r>
            <a:endParaRPr lang="ru-RU" sz="2800" dirty="0"/>
          </a:p>
        </p:txBody>
      </p:sp>
      <p:pic>
        <p:nvPicPr>
          <p:cNvPr id="1026" name="Picture 2" descr="C:\Documents and Settings\Декоративники\Рабочий стол\Новая папка (3)\PICT00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607223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Когда за окном бушуют краски сентября, порой так хочется творить вместе с природой, создавая свои «шедевры» – яркие и оригинальные или нежные и уютные…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Декоративники\Рабочий стол\Новая папка (3)\PB1801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447800"/>
            <a:ext cx="4484702" cy="5124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320"/>
            <a:ext cx="7576398" cy="608363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800" b="1" i="1" dirty="0" smtClean="0">
                <a:solidFill>
                  <a:srgbClr val="FF0000"/>
                </a:solidFill>
              </a:rPr>
              <a:t>Для работы требуется: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>  1.</a:t>
            </a:r>
            <a:r>
              <a:rPr lang="ru-RU" sz="4400" b="1" i="1" dirty="0" smtClean="0">
                <a:solidFill>
                  <a:srgbClr val="0000FF"/>
                </a:solidFill>
              </a:rPr>
              <a:t> Разноцветный бисер (оттенков осенних листьев)</a:t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r>
              <a:rPr lang="ru-RU" sz="4400" b="1" i="1" dirty="0" smtClean="0">
                <a:solidFill>
                  <a:srgbClr val="0000FF"/>
                </a:solidFill>
              </a:rPr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2.</a:t>
            </a:r>
            <a:r>
              <a:rPr lang="ru-RU" sz="4400" b="1" i="1" dirty="0" smtClean="0">
                <a:solidFill>
                  <a:srgbClr val="0000FF"/>
                </a:solidFill>
              </a:rPr>
              <a:t>Проволока </a:t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r>
              <a:rPr lang="ru-RU" sz="4400" b="1" i="1" dirty="0" smtClean="0">
                <a:solidFill>
                  <a:srgbClr val="0000FF"/>
                </a:solidFill>
              </a:rPr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3.</a:t>
            </a:r>
            <a:r>
              <a:rPr lang="ru-RU" sz="4400" b="1" i="1" dirty="0" smtClean="0">
                <a:solidFill>
                  <a:srgbClr val="0000FF"/>
                </a:solidFill>
              </a:rPr>
              <a:t> Кусачки</a:t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r>
              <a:rPr lang="ru-RU" sz="4400" b="1" i="1" dirty="0" smtClean="0">
                <a:solidFill>
                  <a:srgbClr val="0000FF"/>
                </a:solidFill>
              </a:rPr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4.</a:t>
            </a:r>
            <a:r>
              <a:rPr lang="ru-RU" sz="4400" b="1" i="1" dirty="0" smtClean="0">
                <a:solidFill>
                  <a:srgbClr val="0000FF"/>
                </a:solidFill>
              </a:rPr>
              <a:t> Жёсткий стержень</a:t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r>
              <a:rPr lang="ru-RU" sz="4400" b="1" i="1" dirty="0" smtClean="0">
                <a:solidFill>
                  <a:srgbClr val="0000FF"/>
                </a:solidFill>
              </a:rPr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5.</a:t>
            </a:r>
            <a:r>
              <a:rPr lang="ru-RU" sz="4400" b="1" i="1" dirty="0" smtClean="0">
                <a:solidFill>
                  <a:srgbClr val="0000FF"/>
                </a:solidFill>
              </a:rPr>
              <a:t> Глиняный горшок</a:t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r>
              <a:rPr lang="ru-RU" sz="4400" b="1" i="1" dirty="0" smtClean="0">
                <a:solidFill>
                  <a:srgbClr val="0000FF"/>
                </a:solidFill>
              </a:rPr>
              <a:t/>
            </a:r>
            <a:br>
              <a:rPr lang="ru-RU" sz="4400" b="1" i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Описание работы: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       1.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Для одной веточки вам потребуется совсем немного бисера. Листики можно сделать однотонными или использовать смешанный бисер разных цветов (жёлтый, красный, оранжевый и т.д.)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Нанижите 8 бисеринок на середину проволоки(длина проволоки для одной веточки-50см).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Скрутите проволоку приблизительно на 0,5 мм. </a:t>
            </a:r>
            <a:endParaRPr lang="ru-RU" sz="2700" dirty="0">
              <a:latin typeface="+mn-lt"/>
            </a:endParaRPr>
          </a:p>
        </p:txBody>
      </p:sp>
      <p:pic>
        <p:nvPicPr>
          <p:cNvPr id="3074" name="Picture 2" descr="C:\Documents and Settings\Декоративники\Рабочий стол\Новая папка\100OLYMP\P114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75421"/>
            <a:ext cx="3884613" cy="2913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 2.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На любой конец проволоки нанижите тоже количество бисерин. Придвиньте бисерины как можно ближе к основанию листика и скрутите проволоку.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Со второй стороны сделайте аналогичный элемент.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Для одного листика сделайте 3-5 пар таких элементов.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pic>
        <p:nvPicPr>
          <p:cNvPr id="2050" name="Picture 2" descr="C:\Documents and Settings\Декоративники\Рабочий стол\Новая папка\100OLYMP\P114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85992"/>
            <a:ext cx="5599125" cy="4199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3.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одного деревца необходимо изготовить не менее 30 веточек.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Documents and Settings\Декоративники\Рабочий стол\Новая папка\100OLYMP\P114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54173" y="2074927"/>
            <a:ext cx="5169529" cy="3877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4.</a:t>
            </a:r>
            <a:r>
              <a:rPr lang="ru-RU" sz="2700" dirty="0" smtClean="0">
                <a:solidFill>
                  <a:schemeClr val="tx1"/>
                </a:solidFill>
              </a:rPr>
              <a:t>Примотайте все ветки к жесткому стержню ствола и закрепите дерево в горшочке.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Декоративники\Рабочий стол\Новая папка (3)\PB180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550" y="1447800"/>
            <a:ext cx="360045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Если вы хотите привнести в свой дом атмосферу весны или яркие краски осени, то непременно воспользуйтесь этой простой техникой изготовления изысканных вещиц из бисера.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Декоративники\Рабочий стол\Новая папка (3)\PB1801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pic>
        <p:nvPicPr>
          <p:cNvPr id="7171" name="Picture 3" descr="C:\Documents and Settings\Декоративники\Рабочий стол\Новая папка (3)\PB1801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6622" y="1524000"/>
            <a:ext cx="3498056" cy="466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100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А сейчас я вам покажу и  расскажу, как легко и просто можно изготовить маленькое деревце-рябину.</vt:lpstr>
      <vt:lpstr>Когда за окном бушуют краски сентября, порой так хочется творить вместе с природой, создавая свои «шедевры» – яркие и оригинальные или нежные и уютные…</vt:lpstr>
      <vt:lpstr>Для работы требуется:    1. Разноцветный бисер (оттенков осенних листьев)   2.Проволока    3. Кусачки   4. Жёсткий стержень   5. Глиняный горшок  </vt:lpstr>
      <vt:lpstr>    Описание работы:        1. Для одной веточки вам потребуется совсем немного бисера. Листики можно сделать однотонными или использовать смешанный бисер разных цветов (жёлтый, красный, оранжевый и т.д.) Нанижите 8 бисеринок на середину проволоки(длина проволоки для одной веточки-50см). Скрутите проволоку приблизительно на 0,5 мм. </vt:lpstr>
      <vt:lpstr>     2.На любой конец проволоки нанижите тоже количество бисерин. Придвиньте бисерины как можно ближе к основанию листика и скрутите проволоку. Со второй стороны сделайте аналогичный элемент. Для одного листика сделайте 3-5 пар таких элементов.</vt:lpstr>
      <vt:lpstr>3.Для одного деревца необходимо изготовить не менее 30 веточек.</vt:lpstr>
      <vt:lpstr>4.Примотайте все ветки к жесткому стержню ствола и закрепите дерево в горшочке. </vt:lpstr>
      <vt:lpstr>Если вы хотите привнести в свой дом атмосферу весны или яркие краски осени, то непременно воспользуйтесь этой простой техникой изготовления изысканных вещиц из бисера.</vt:lpstr>
    </vt:vector>
  </TitlesOfParts>
  <Company>Дворец Творчества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сейчас я вам покажу и  расскажу, как легко и просто можно изготовить маленькое деревце-рябину.</dc:title>
  <dc:creator>Декоративники</dc:creator>
  <cp:lastModifiedBy>Декоративники</cp:lastModifiedBy>
  <cp:revision>11</cp:revision>
  <dcterms:created xsi:type="dcterms:W3CDTF">2010-01-14T00:29:16Z</dcterms:created>
  <dcterms:modified xsi:type="dcterms:W3CDTF">2010-01-14T05:54:11Z</dcterms:modified>
</cp:coreProperties>
</file>